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3" r:id="rId5"/>
    <p:sldId id="261" r:id="rId6"/>
    <p:sldId id="259" r:id="rId7"/>
    <p:sldId id="267" r:id="rId8"/>
    <p:sldId id="265" r:id="rId9"/>
    <p:sldId id="260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60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4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7506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06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61132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918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98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00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03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2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51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1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6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01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3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9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CC90-B7F9-4780-A852-88AFB389E7A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48074A-FF5B-4319-94E0-6A391EB7E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5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opewell.k12.pa.us/hopewelljuniorhighschool_hom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opewell.k12.pa.us/CyberBullyBox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GrLsG2GrrmA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House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665736"/>
            <a:ext cx="1981200" cy="22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44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544007" cy="59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19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141" y="1066800"/>
            <a:ext cx="629630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80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</a:t>
            </a:r>
          </a:p>
          <a:p>
            <a:pPr lvl="2"/>
            <a:r>
              <a:rPr lang="en-US" dirty="0" smtClean="0"/>
              <a:t>Stay connected</a:t>
            </a:r>
          </a:p>
          <a:p>
            <a:pPr lvl="2"/>
            <a:r>
              <a:rPr lang="en-US" dirty="0" smtClean="0"/>
              <a:t>Monitor Homework</a:t>
            </a:r>
          </a:p>
          <a:p>
            <a:pPr lvl="2"/>
            <a:r>
              <a:rPr lang="en-US" dirty="0" smtClean="0"/>
              <a:t>NWEA/RTII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OLWEUS/7 Habits of Highly Effective Teens</a:t>
            </a:r>
          </a:p>
          <a:p>
            <a:pPr lvl="1"/>
            <a:r>
              <a:rPr lang="en-US" dirty="0" smtClean="0"/>
              <a:t>Social Media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107" y="5380878"/>
            <a:ext cx="1066613" cy="1231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3455" y="1589183"/>
            <a:ext cx="1066613" cy="123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29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NWEA – Map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1"/>
            <a:ext cx="6347714" cy="1676400"/>
          </a:xfrm>
        </p:spPr>
        <p:txBody>
          <a:bodyPr/>
          <a:lstStyle/>
          <a:p>
            <a:r>
              <a:rPr lang="en-US" dirty="0" smtClean="0"/>
              <a:t>3 times a year</a:t>
            </a:r>
          </a:p>
          <a:p>
            <a:r>
              <a:rPr lang="en-US" dirty="0" smtClean="0"/>
              <a:t>Shows student strengths and areas of need</a:t>
            </a:r>
          </a:p>
          <a:p>
            <a:r>
              <a:rPr lang="en-US" dirty="0" smtClean="0"/>
              <a:t>Shows student growth</a:t>
            </a:r>
          </a:p>
          <a:p>
            <a:r>
              <a:rPr lang="en-US" dirty="0" smtClean="0"/>
              <a:t>Used in grades 5/6 for RTII time during study halls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3429000"/>
            <a:ext cx="617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PSSAs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99" y="4267200"/>
            <a:ext cx="617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your child’s scores mean?</a:t>
            </a:r>
          </a:p>
        </p:txBody>
      </p:sp>
    </p:spTree>
    <p:extLst>
      <p:ext uri="{BB962C8B-B14F-4D97-AF65-F5344CB8AC3E}">
        <p14:creationId xmlns:p14="http://schemas.microsoft.com/office/powerpoint/2010/main" xmlns="" val="9940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r>
              <a:rPr lang="en-US" dirty="0" smtClean="0"/>
              <a:t>Get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Check our school website for news and information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www.hopewell.k12.pa.us/hopewelljuniorhighschool_home.aspx</a:t>
            </a:r>
            <a:endParaRPr lang="en-US" dirty="0" smtClean="0"/>
          </a:p>
          <a:p>
            <a:r>
              <a:rPr lang="en-US" dirty="0" smtClean="0"/>
              <a:t>Sign up for Email and Text alerts here</a:t>
            </a:r>
          </a:p>
          <a:p>
            <a:r>
              <a:rPr lang="en-US" dirty="0" smtClean="0"/>
              <a:t>Grades are available through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124200" y="4495800"/>
            <a:ext cx="2743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8965" y="2529681"/>
            <a:ext cx="2695575" cy="2667000"/>
          </a:xfrm>
          <a:prstGeom prst="rect">
            <a:avLst/>
          </a:prstGeom>
        </p:spPr>
      </p:pic>
      <p:pic>
        <p:nvPicPr>
          <p:cNvPr id="1026" name="Picture 2" descr="http://www.hopewell.k12.pa.us/LinkImages/CSIU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697537"/>
            <a:ext cx="1952625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2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Checklist for helping your child with homework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that you think education and homework are important.</a:t>
            </a:r>
          </a:p>
          <a:p>
            <a:r>
              <a:rPr lang="en-US" dirty="0"/>
              <a:t>Set a regular time/place for homework.</a:t>
            </a:r>
          </a:p>
          <a:p>
            <a:r>
              <a:rPr lang="en-US" dirty="0"/>
              <a:t>Remove distractions.</a:t>
            </a:r>
          </a:p>
          <a:p>
            <a:r>
              <a:rPr lang="en-US" dirty="0"/>
              <a:t>Provide supplies and identify resources.</a:t>
            </a:r>
          </a:p>
          <a:p>
            <a:r>
              <a:rPr lang="en-US" dirty="0"/>
              <a:t>Set a good example.</a:t>
            </a:r>
          </a:p>
          <a:p>
            <a:r>
              <a:rPr lang="en-US" dirty="0"/>
              <a:t>Be interested:</a:t>
            </a:r>
          </a:p>
          <a:p>
            <a:pPr lvl="1"/>
            <a:r>
              <a:rPr lang="en-US" dirty="0"/>
              <a:t>Monitor assignments.</a:t>
            </a:r>
          </a:p>
          <a:p>
            <a:pPr lvl="1"/>
            <a:r>
              <a:rPr lang="en-US" dirty="0"/>
              <a:t>Know the school’s homework </a:t>
            </a:r>
            <a:r>
              <a:rPr lang="en-US" dirty="0" smtClean="0"/>
              <a:t>policies and philosophy.</a:t>
            </a:r>
            <a:endParaRPr lang="en-US" dirty="0"/>
          </a:p>
          <a:p>
            <a:pPr lvl="1"/>
            <a:r>
              <a:rPr lang="en-US" dirty="0"/>
              <a:t>Be available.</a:t>
            </a:r>
          </a:p>
          <a:p>
            <a:pPr lvl="1"/>
            <a:r>
              <a:rPr lang="en-US" dirty="0"/>
              <a:t>Look over completed assignments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Monitor time spent viewing television and playing video games.</a:t>
            </a:r>
          </a:p>
          <a:p>
            <a:r>
              <a:rPr lang="en-US" dirty="0"/>
              <a:t>Help your child get organized.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7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OLWEUS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goals of the program are: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 reduce existing bullying problems among students </a:t>
            </a:r>
          </a:p>
          <a:p>
            <a:pPr lvl="1"/>
            <a:r>
              <a:rPr lang="en-US" dirty="0" smtClean="0"/>
              <a:t>to prevent the development of new bullying problems </a:t>
            </a:r>
          </a:p>
          <a:p>
            <a:pPr lvl="1"/>
            <a:r>
              <a:rPr lang="en-US" dirty="0" smtClean="0"/>
              <a:t>to achieve better peer relations at school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4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OLWEUS</a:t>
            </a:r>
            <a:br>
              <a:rPr lang="en-US" dirty="0" smtClean="0"/>
            </a:br>
            <a:r>
              <a:rPr lang="en-US" dirty="0" smtClean="0"/>
              <a:t>Is it bullying, real fighting or rough play?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138"/>
                <a:gridCol w="2116138"/>
                <a:gridCol w="21161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Rough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Fighting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Bullying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Usually</a:t>
                      </a:r>
                      <a:r>
                        <a:rPr lang="en-US" baseline="0" dirty="0" smtClean="0"/>
                        <a:t> 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not 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Typically</a:t>
                      </a:r>
                      <a:r>
                        <a:rPr lang="en-US" baseline="0" dirty="0" smtClean="0"/>
                        <a:t> not friends, generally repeated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Equal balance of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balance</a:t>
                      </a:r>
                      <a:r>
                        <a:rPr lang="en-US" baseline="0" dirty="0" smtClean="0"/>
                        <a:t> of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Unequal balance of power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Intent to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Intentional</a:t>
                      </a:r>
                      <a:r>
                        <a:rPr lang="en-US" baseline="0" dirty="0" smtClean="0"/>
                        <a:t> harm-doing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Intentional harm-doing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Mood is friendly;</a:t>
                      </a:r>
                      <a:r>
                        <a:rPr lang="en-US" baseline="0" dirty="0" smtClean="0"/>
                        <a:t> positive; mutual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Mood is negative,</a:t>
                      </a:r>
                      <a:r>
                        <a:rPr lang="en-US" baseline="0" dirty="0" smtClean="0"/>
                        <a:t> aggressive, 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Mood is negative; mood/response differs for victim</a:t>
                      </a:r>
                      <a:r>
                        <a:rPr lang="en-US" baseline="0" dirty="0" smtClean="0"/>
                        <a:t> and aggressor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should students/parents report concerns?</a:t>
            </a:r>
          </a:p>
          <a:p>
            <a:pPr lvl="1"/>
            <a:r>
              <a:rPr lang="en-US" dirty="0" smtClean="0"/>
              <a:t>Call your school counselor</a:t>
            </a:r>
          </a:p>
          <a:p>
            <a:pPr lvl="1"/>
            <a:r>
              <a:rPr lang="en-US" dirty="0" smtClean="0"/>
              <a:t>Use the school bully box</a:t>
            </a:r>
          </a:p>
          <a:p>
            <a:pPr lvl="1"/>
            <a:r>
              <a:rPr lang="en-US" dirty="0" smtClean="0"/>
              <a:t>Use the cyber bully box</a:t>
            </a:r>
          </a:p>
          <a:p>
            <a:pPr marL="457200" lvl="1" indent="0">
              <a:buNone/>
            </a:pP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www.hopewell.k12.pa.us/CyberBullyBox1.aspx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623" y="3376281"/>
            <a:ext cx="3581832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6655" y="4114800"/>
            <a:ext cx="2946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63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Habits of Highly Effective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https://www.youtube.com/watch?v=GrLsG2GrrmA&amp;feature=youtu.be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20286"/>
            <a:ext cx="2971800" cy="373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58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295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Open House 2015</vt:lpstr>
      <vt:lpstr>Keys to Success</vt:lpstr>
      <vt:lpstr>NWEA – Map Testing</vt:lpstr>
      <vt:lpstr>Get Connected</vt:lpstr>
      <vt:lpstr>Homework – How to Help</vt:lpstr>
      <vt:lpstr>OLWEUS</vt:lpstr>
      <vt:lpstr>OLWEUS Is it bullying, real fighting or rough play?</vt:lpstr>
      <vt:lpstr>Incidences of Bullying</vt:lpstr>
      <vt:lpstr>7 Habits of Highly Effective Teens</vt:lpstr>
      <vt:lpstr>Slide 10</vt:lpstr>
      <vt:lpstr>Social Media</vt:lpstr>
    </vt:vector>
  </TitlesOfParts>
  <Company>HASD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 2015</dc:title>
  <dc:creator>Jwebster</dc:creator>
  <cp:lastModifiedBy>websterj</cp:lastModifiedBy>
  <cp:revision>13</cp:revision>
  <dcterms:created xsi:type="dcterms:W3CDTF">2015-09-24T00:40:25Z</dcterms:created>
  <dcterms:modified xsi:type="dcterms:W3CDTF">2015-09-24T23:41:45Z</dcterms:modified>
</cp:coreProperties>
</file>